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48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2FB77-53E3-6E45-BD77-AEB6C6028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4F8B23-0ED7-4040-947B-F15F01E463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89A9C3-0E93-A447-91CE-EC338C6CA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547BE5-9BCA-AE47-B9BC-D4D37AFBF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719F90-9349-4B4B-AC16-595CE0157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54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2BE98-93E6-6542-892B-95A4E6E3C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5E55A8-39F9-AB4B-8739-942AF5E939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977DF-2E6C-4344-9737-B24ABF844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1F917-B582-3B47-97AB-A43A3A1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CEE488-C3A3-0F47-A98B-9941B350D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36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56C435-D892-0547-A1F3-998BB0CB9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E8A4EF-333A-D442-8BB3-46C8EA0C8C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F60DF-D5E0-F643-8606-CAF58A4C4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C142A-5476-3245-9C58-2327B8F0C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01EF6E-A14F-E840-AA2A-3CEF9782E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49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46DF3-BB76-AA46-BC25-1827BEACD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18674-92FC-CE49-B373-62974A598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B5E493-16A7-C847-B804-800CEA94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4EA58-EC29-DF4E-894C-8A0D952A8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C43DE-7C32-8F4D-88AE-55BF18738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11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0987E-C2F0-1347-A938-D8D864AA6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1BD30-D9B1-DC4A-9F6C-FBA9DA460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234DD-FBC0-6942-92C9-9D84DA0C9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923DE-16F0-804B-81A9-55C991B43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242C7D-EADA-524B-A357-3A6D8A7D1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669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C0F29-1AA7-284F-BA67-26074C694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39E7CD-816E-DC40-9F7B-05288E0BA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A05651-AEF7-984F-AAE2-2D89733F6F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138326-73AD-5147-9AE1-446A509D1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AFE1C3-624E-B642-B335-B6585BAB0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D842F9-3961-2D4D-A6FC-6E353F78E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46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B6625-1192-EA4C-8413-BF73C9472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30F2D5-F59C-BE4E-A76A-7D5AE2D30D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C2F0B4-CE33-4847-A45E-8C471A96DE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ACC626-43F8-D243-9F99-3D72C2E0AD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3F8036-7927-E349-BAD5-E070E3A5D0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DFD216-7FEB-2541-BCCC-F93CE0FD0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79E166-AE8E-E145-9A88-60073518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0C226D-54E5-7C41-91D6-FB15B2BDD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557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4CBDF-5C6A-8142-A4BA-BD0A5C949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21EB44-5666-0140-8555-C484478BF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DC4EA9-6571-8445-BF0B-E72F9DE97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06BBF0-5E4E-584C-8E0A-027B5AC4B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537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ED98D4-D69A-F94C-B9A1-C75DBAE4B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6A3502-7E77-624F-A15A-73D594E5F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4877A9-E413-944D-A682-B8081ED22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812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3E785-5EE8-9B46-BFF7-200954948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B577C-D859-AF49-92E2-D644BC815B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66CEF4-5C9F-8E45-9C48-B2D0AC93C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CB1DA7-6D55-A943-9078-698723E60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4317AF-C866-0046-84CD-55616A667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543668-851E-B745-BFBC-C71100B5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44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5BED5-FEED-804A-96AD-7A5766B21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1ECC68-1BC1-874F-ABAE-562DF27D01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207C10-E9AE-8D42-B7A0-D4067BD924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4CFE19-E42D-0444-97BE-CB7E99CD0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4586EC-C6E9-8C4C-BFF6-5CA26200F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DEEAF-70D4-3348-8BF9-021428509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945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A3234E-B0C4-5243-ABD9-9E5062026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EADFDD-3A28-0945-829D-C37724D03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F2B064-DBD9-8841-8E4A-DEF166A12D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16F5B-4F52-784F-8F7C-A9C999B17BD2}" type="datetimeFigureOut">
              <a:rPr lang="en-US" smtClean="0"/>
              <a:t>7/24/24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5820B0-B389-D94E-A6E5-0C387FAE85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055837-0902-C74D-BC00-BCE1DE462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A12A3-11C8-0345-BC75-7CE6E3EC74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87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8-10-10 30sec Femto.t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t="12632" r="60100" b="74106"/>
          <a:stretch/>
        </p:blipFill>
        <p:spPr>
          <a:xfrm>
            <a:off x="6249897" y="3427388"/>
            <a:ext cx="1374520" cy="3880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 rot="16200000">
            <a:off x="6383975" y="3122213"/>
            <a:ext cx="6086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X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6570820" y="3028165"/>
            <a:ext cx="748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1-F7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6856622" y="2975437"/>
            <a:ext cx="748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1-H10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7121690" y="3016404"/>
            <a:ext cx="748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2-D6</a:t>
            </a:r>
          </a:p>
        </p:txBody>
      </p: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6831964" y="2832888"/>
            <a:ext cx="8074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852451" y="2525111"/>
            <a:ext cx="797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Parental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17132" y="2105647"/>
            <a:ext cx="1743183" cy="30777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Western blot 1</a:t>
            </a:r>
          </a:p>
        </p:txBody>
      </p:sp>
      <p:pic>
        <p:nvPicPr>
          <p:cNvPr id="41" name="Picture 40" descr="2018-10-10 30sec Femto.t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7" t="45954" r="59893" b="45120"/>
          <a:stretch/>
        </p:blipFill>
        <p:spPr>
          <a:xfrm>
            <a:off x="6249897" y="3922063"/>
            <a:ext cx="1374520" cy="2612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2" name="Picture 51" descr="2018-09-28 30sec Femto.tif">
            <a:extLst>
              <a:ext uri="{FF2B5EF4-FFF2-40B4-BE49-F238E27FC236}">
                <a16:creationId xmlns:a16="http://schemas.microsoft.com/office/drawing/2014/main" id="{7B971A18-9779-4A4F-A0DF-7294743067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3" t="4948" r="50295" b="86954"/>
          <a:stretch/>
        </p:blipFill>
        <p:spPr>
          <a:xfrm>
            <a:off x="3172283" y="3449160"/>
            <a:ext cx="1180432" cy="3680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5E0129B9-5CB6-BA47-B125-7875E8EE0D3D}"/>
              </a:ext>
            </a:extLst>
          </p:cNvPr>
          <p:cNvSpPr txBox="1"/>
          <p:nvPr/>
        </p:nvSpPr>
        <p:spPr>
          <a:xfrm>
            <a:off x="4240193" y="3478190"/>
            <a:ext cx="11590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FL Notch2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3DB535A-3DFF-4340-9FE9-56FA1F9AAA6F}"/>
              </a:ext>
            </a:extLst>
          </p:cNvPr>
          <p:cNvSpPr txBox="1"/>
          <p:nvPr/>
        </p:nvSpPr>
        <p:spPr>
          <a:xfrm rot="16200000">
            <a:off x="2902185" y="2766926"/>
            <a:ext cx="1004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C2C12</a:t>
            </a:r>
            <a:r>
              <a:rPr lang="en-US" sz="1200" dirty="0"/>
              <a:t> </a:t>
            </a:r>
            <a:r>
              <a:rPr lang="en-US" sz="1200" dirty="0" err="1"/>
              <a:t>wt</a:t>
            </a:r>
            <a:endParaRPr lang="en-US"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0F84001-CE4D-B442-A214-0F830BF96B10}"/>
              </a:ext>
            </a:extLst>
          </p:cNvPr>
          <p:cNvSpPr txBox="1"/>
          <p:nvPr/>
        </p:nvSpPr>
        <p:spPr>
          <a:xfrm rot="16200000">
            <a:off x="3390173" y="2977912"/>
            <a:ext cx="582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1-F7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E2BF10C-DF9C-2C42-B741-247D924D262A}"/>
              </a:ext>
            </a:extLst>
          </p:cNvPr>
          <p:cNvSpPr txBox="1"/>
          <p:nvPr/>
        </p:nvSpPr>
        <p:spPr>
          <a:xfrm rot="16200000">
            <a:off x="3592588" y="2903327"/>
            <a:ext cx="731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1-H10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D789038-85CB-7D49-A04C-5EC01F2E94B2}"/>
              </a:ext>
            </a:extLst>
          </p:cNvPr>
          <p:cNvSpPr txBox="1"/>
          <p:nvPr/>
        </p:nvSpPr>
        <p:spPr>
          <a:xfrm rot="16200000">
            <a:off x="3945801" y="2983192"/>
            <a:ext cx="572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2-D6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DC259A9-7CA1-DA4C-A796-BA8597FA41B2}"/>
              </a:ext>
            </a:extLst>
          </p:cNvPr>
          <p:cNvSpPr txBox="1"/>
          <p:nvPr/>
        </p:nvSpPr>
        <p:spPr>
          <a:xfrm>
            <a:off x="4168064" y="3937893"/>
            <a:ext cx="11590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GAPDH</a:t>
            </a:r>
          </a:p>
        </p:txBody>
      </p:sp>
      <p:pic>
        <p:nvPicPr>
          <p:cNvPr id="73" name="Picture 72" descr="2018-09-28 30sec Femto.tif">
            <a:extLst>
              <a:ext uri="{FF2B5EF4-FFF2-40B4-BE49-F238E27FC236}">
                <a16:creationId xmlns:a16="http://schemas.microsoft.com/office/drawing/2014/main" id="{2BE1A82E-2A8D-AF4E-9FD8-D929640D7D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3" t="25406" r="50295" b="68043"/>
          <a:stretch/>
        </p:blipFill>
        <p:spPr>
          <a:xfrm>
            <a:off x="3172281" y="3910753"/>
            <a:ext cx="1180432" cy="29769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0D129CF-BDE7-0540-95FA-9AD65DE6F292}"/>
              </a:ext>
            </a:extLst>
          </p:cNvPr>
          <p:cNvSpPr txBox="1"/>
          <p:nvPr/>
        </p:nvSpPr>
        <p:spPr>
          <a:xfrm>
            <a:off x="2338858" y="3572642"/>
            <a:ext cx="950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250 </a:t>
            </a:r>
            <a:r>
              <a:rPr lang="en-US" sz="1400" dirty="0" err="1"/>
              <a:t>kD</a:t>
            </a:r>
            <a:r>
              <a:rPr lang="en-US" sz="1400" dirty="0"/>
              <a:t> -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37E99E0-F508-724B-BB7B-CABD4D51E0F4}"/>
              </a:ext>
            </a:extLst>
          </p:cNvPr>
          <p:cNvSpPr txBox="1"/>
          <p:nvPr/>
        </p:nvSpPr>
        <p:spPr>
          <a:xfrm>
            <a:off x="2404684" y="4006302"/>
            <a:ext cx="884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50 </a:t>
            </a:r>
            <a:r>
              <a:rPr lang="en-US" sz="1400" dirty="0" err="1"/>
              <a:t>kD</a:t>
            </a:r>
            <a:r>
              <a:rPr lang="en-US" sz="1400" dirty="0"/>
              <a:t> -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5621137-8DE6-4A4D-8F48-D65834002F93}"/>
              </a:ext>
            </a:extLst>
          </p:cNvPr>
          <p:cNvSpPr txBox="1"/>
          <p:nvPr/>
        </p:nvSpPr>
        <p:spPr>
          <a:xfrm>
            <a:off x="5441888" y="3571166"/>
            <a:ext cx="950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250 </a:t>
            </a:r>
            <a:r>
              <a:rPr lang="en-US" sz="1400" dirty="0" err="1"/>
              <a:t>kD</a:t>
            </a:r>
            <a:r>
              <a:rPr lang="en-US" sz="1400" dirty="0"/>
              <a:t> -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A67041C-5B11-0A44-871C-D70941CAD834}"/>
              </a:ext>
            </a:extLst>
          </p:cNvPr>
          <p:cNvSpPr txBox="1"/>
          <p:nvPr/>
        </p:nvSpPr>
        <p:spPr>
          <a:xfrm>
            <a:off x="5585995" y="3969194"/>
            <a:ext cx="751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50 </a:t>
            </a:r>
            <a:r>
              <a:rPr lang="en-US" sz="1400" dirty="0" err="1"/>
              <a:t>kD</a:t>
            </a:r>
            <a:r>
              <a:rPr lang="en-US" sz="1400" dirty="0"/>
              <a:t> -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EB384C1-6D14-0E46-99CB-026C97C20B5B}"/>
              </a:ext>
            </a:extLst>
          </p:cNvPr>
          <p:cNvSpPr txBox="1"/>
          <p:nvPr/>
        </p:nvSpPr>
        <p:spPr>
          <a:xfrm>
            <a:off x="7519352" y="3487630"/>
            <a:ext cx="11590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FL Notch2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D696B48-6572-8A42-A397-B811B5C166CA}"/>
              </a:ext>
            </a:extLst>
          </p:cNvPr>
          <p:cNvSpPr txBox="1"/>
          <p:nvPr/>
        </p:nvSpPr>
        <p:spPr>
          <a:xfrm>
            <a:off x="7464773" y="3861654"/>
            <a:ext cx="1101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GAPDH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9BA02EE-72D6-5749-98FB-6F604DC6A60D}"/>
              </a:ext>
            </a:extLst>
          </p:cNvPr>
          <p:cNvSpPr txBox="1"/>
          <p:nvPr/>
        </p:nvSpPr>
        <p:spPr>
          <a:xfrm rot="16200000">
            <a:off x="5886121" y="2760244"/>
            <a:ext cx="1004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C2C12</a:t>
            </a:r>
            <a:r>
              <a:rPr lang="en-US" sz="1200" dirty="0"/>
              <a:t> </a:t>
            </a:r>
            <a:r>
              <a:rPr lang="en-US" sz="1200" dirty="0" err="1"/>
              <a:t>wt</a:t>
            </a:r>
            <a:endParaRPr lang="en-US" sz="1200" dirty="0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CF8F7E75-F081-814C-BB89-CC4C9539FE78}"/>
              </a:ext>
            </a:extLst>
          </p:cNvPr>
          <p:cNvCxnSpPr>
            <a:cxnSpLocks/>
          </p:cNvCxnSpPr>
          <p:nvPr/>
        </p:nvCxnSpPr>
        <p:spPr>
          <a:xfrm>
            <a:off x="3576560" y="2832888"/>
            <a:ext cx="8074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79E36C99-B605-3244-8B81-ACB028650198}"/>
              </a:ext>
            </a:extLst>
          </p:cNvPr>
          <p:cNvSpPr txBox="1"/>
          <p:nvPr/>
        </p:nvSpPr>
        <p:spPr>
          <a:xfrm>
            <a:off x="3597047" y="2525111"/>
            <a:ext cx="797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Parental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A8B287C-D164-4246-810E-1771FDB20566}"/>
              </a:ext>
            </a:extLst>
          </p:cNvPr>
          <p:cNvSpPr txBox="1"/>
          <p:nvPr/>
        </p:nvSpPr>
        <p:spPr>
          <a:xfrm>
            <a:off x="6073289" y="2105647"/>
            <a:ext cx="1743183" cy="30777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Western blot 2</a:t>
            </a:r>
          </a:p>
        </p:txBody>
      </p:sp>
    </p:spTree>
    <p:extLst>
      <p:ext uri="{BB962C8B-B14F-4D97-AF65-F5344CB8AC3E}">
        <p14:creationId xmlns:p14="http://schemas.microsoft.com/office/powerpoint/2010/main" val="2954759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8-10-10 30sec Femto.ti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1" t="11199" r="50703" b="14502"/>
          <a:stretch/>
        </p:blipFill>
        <p:spPr>
          <a:xfrm>
            <a:off x="7708294" y="3385407"/>
            <a:ext cx="1743183" cy="21741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 rot="16200000">
            <a:off x="7842373" y="3122213"/>
            <a:ext cx="6086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X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8029218" y="3028165"/>
            <a:ext cx="748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1-F7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8315020" y="2975437"/>
            <a:ext cx="748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1-H10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8580088" y="3016404"/>
            <a:ext cx="7481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2-D6</a:t>
            </a:r>
          </a:p>
        </p:txBody>
      </p: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8290362" y="2832888"/>
            <a:ext cx="8074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310849" y="2525111"/>
            <a:ext cx="797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Parental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17132" y="2105647"/>
            <a:ext cx="1743183" cy="30777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Western blot 1</a:t>
            </a:r>
          </a:p>
        </p:txBody>
      </p:sp>
      <p:pic>
        <p:nvPicPr>
          <p:cNvPr id="52" name="Picture 51" descr="2018-09-28 30sec Femto.tif">
            <a:extLst>
              <a:ext uri="{FF2B5EF4-FFF2-40B4-BE49-F238E27FC236}">
                <a16:creationId xmlns:a16="http://schemas.microsoft.com/office/drawing/2014/main" id="{7B971A18-9779-4A4F-A0DF-7294743067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4" t="4950" r="27127" b="51578"/>
          <a:stretch/>
        </p:blipFill>
        <p:spPr>
          <a:xfrm>
            <a:off x="3149118" y="3385406"/>
            <a:ext cx="2589935" cy="19755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5E0129B9-5CB6-BA47-B125-7875E8EE0D3D}"/>
              </a:ext>
            </a:extLst>
          </p:cNvPr>
          <p:cNvSpPr txBox="1"/>
          <p:nvPr/>
        </p:nvSpPr>
        <p:spPr>
          <a:xfrm>
            <a:off x="5623699" y="3402226"/>
            <a:ext cx="11590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FL Notch2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3DB535A-3DFF-4340-9FE9-56FA1F9AAA6F}"/>
              </a:ext>
            </a:extLst>
          </p:cNvPr>
          <p:cNvSpPr txBox="1"/>
          <p:nvPr/>
        </p:nvSpPr>
        <p:spPr>
          <a:xfrm rot="16200000">
            <a:off x="2902185" y="2766926"/>
            <a:ext cx="1004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C2C12</a:t>
            </a:r>
            <a:r>
              <a:rPr lang="en-US" sz="1200" dirty="0"/>
              <a:t> </a:t>
            </a:r>
            <a:r>
              <a:rPr lang="en-US" sz="1200" dirty="0" err="1"/>
              <a:t>wt</a:t>
            </a:r>
            <a:endParaRPr lang="en-US" sz="12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0F84001-CE4D-B442-A214-0F830BF96B10}"/>
              </a:ext>
            </a:extLst>
          </p:cNvPr>
          <p:cNvSpPr txBox="1"/>
          <p:nvPr/>
        </p:nvSpPr>
        <p:spPr>
          <a:xfrm rot="16200000">
            <a:off x="3390173" y="2977912"/>
            <a:ext cx="5826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1-F7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E2BF10C-DF9C-2C42-B741-247D924D262A}"/>
              </a:ext>
            </a:extLst>
          </p:cNvPr>
          <p:cNvSpPr txBox="1"/>
          <p:nvPr/>
        </p:nvSpPr>
        <p:spPr>
          <a:xfrm rot="16200000">
            <a:off x="3592588" y="2903327"/>
            <a:ext cx="731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1-H10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D789038-85CB-7D49-A04C-5EC01F2E94B2}"/>
              </a:ext>
            </a:extLst>
          </p:cNvPr>
          <p:cNvSpPr txBox="1"/>
          <p:nvPr/>
        </p:nvSpPr>
        <p:spPr>
          <a:xfrm rot="16200000">
            <a:off x="3945801" y="2983192"/>
            <a:ext cx="572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2-D6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DC259A9-7CA1-DA4C-A796-BA8597FA41B2}"/>
              </a:ext>
            </a:extLst>
          </p:cNvPr>
          <p:cNvSpPr txBox="1"/>
          <p:nvPr/>
        </p:nvSpPr>
        <p:spPr>
          <a:xfrm>
            <a:off x="5556940" y="4318607"/>
            <a:ext cx="11590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GAPDH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D129CF-BDE7-0540-95FA-9AD65DE6F292}"/>
              </a:ext>
            </a:extLst>
          </p:cNvPr>
          <p:cNvSpPr txBox="1"/>
          <p:nvPr/>
        </p:nvSpPr>
        <p:spPr>
          <a:xfrm>
            <a:off x="2299329" y="3482931"/>
            <a:ext cx="950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250 </a:t>
            </a:r>
            <a:r>
              <a:rPr lang="en-US" sz="1400" dirty="0" err="1"/>
              <a:t>kD</a:t>
            </a:r>
            <a:r>
              <a:rPr lang="en-US" sz="1400" dirty="0"/>
              <a:t> -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37E99E0-F508-724B-BB7B-CABD4D51E0F4}"/>
              </a:ext>
            </a:extLst>
          </p:cNvPr>
          <p:cNvSpPr txBox="1"/>
          <p:nvPr/>
        </p:nvSpPr>
        <p:spPr>
          <a:xfrm>
            <a:off x="2365155" y="4399475"/>
            <a:ext cx="8844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50 </a:t>
            </a:r>
            <a:r>
              <a:rPr lang="en-US" sz="1400" dirty="0" err="1"/>
              <a:t>kD</a:t>
            </a:r>
            <a:r>
              <a:rPr lang="en-US" sz="1400" dirty="0"/>
              <a:t> -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5621137-8DE6-4A4D-8F48-D65834002F93}"/>
              </a:ext>
            </a:extLst>
          </p:cNvPr>
          <p:cNvSpPr txBox="1"/>
          <p:nvPr/>
        </p:nvSpPr>
        <p:spPr>
          <a:xfrm>
            <a:off x="6879944" y="3590614"/>
            <a:ext cx="950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250 </a:t>
            </a:r>
            <a:r>
              <a:rPr lang="en-US" sz="1400" dirty="0" err="1"/>
              <a:t>kD</a:t>
            </a:r>
            <a:r>
              <a:rPr lang="en-US" sz="1400" dirty="0"/>
              <a:t> -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A67041C-5B11-0A44-871C-D70941CAD834}"/>
              </a:ext>
            </a:extLst>
          </p:cNvPr>
          <p:cNvSpPr txBox="1"/>
          <p:nvPr/>
        </p:nvSpPr>
        <p:spPr>
          <a:xfrm>
            <a:off x="7024051" y="4409882"/>
            <a:ext cx="7518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50 </a:t>
            </a:r>
            <a:r>
              <a:rPr lang="en-US" sz="1400" dirty="0" err="1"/>
              <a:t>kD</a:t>
            </a:r>
            <a:r>
              <a:rPr lang="en-US" sz="1400" dirty="0"/>
              <a:t> -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EB384C1-6D14-0E46-99CB-026C97C20B5B}"/>
              </a:ext>
            </a:extLst>
          </p:cNvPr>
          <p:cNvSpPr txBox="1"/>
          <p:nvPr/>
        </p:nvSpPr>
        <p:spPr>
          <a:xfrm>
            <a:off x="9373106" y="3529239"/>
            <a:ext cx="11590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FL Notch2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D696B48-6572-8A42-A397-B811B5C166CA}"/>
              </a:ext>
            </a:extLst>
          </p:cNvPr>
          <p:cNvSpPr txBox="1"/>
          <p:nvPr/>
        </p:nvSpPr>
        <p:spPr>
          <a:xfrm>
            <a:off x="9318527" y="4334775"/>
            <a:ext cx="1101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GAPDH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9BA02EE-72D6-5749-98FB-6F604DC6A60D}"/>
              </a:ext>
            </a:extLst>
          </p:cNvPr>
          <p:cNvSpPr txBox="1"/>
          <p:nvPr/>
        </p:nvSpPr>
        <p:spPr>
          <a:xfrm rot="16200000">
            <a:off x="7344519" y="2760244"/>
            <a:ext cx="1004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C2C12</a:t>
            </a:r>
            <a:r>
              <a:rPr lang="en-US" sz="1200" dirty="0"/>
              <a:t> </a:t>
            </a:r>
            <a:r>
              <a:rPr lang="en-US" sz="1200" dirty="0" err="1"/>
              <a:t>wt</a:t>
            </a:r>
            <a:endParaRPr lang="en-US" sz="1200" dirty="0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CF8F7E75-F081-814C-BB89-CC4C9539FE78}"/>
              </a:ext>
            </a:extLst>
          </p:cNvPr>
          <p:cNvCxnSpPr>
            <a:cxnSpLocks/>
          </p:cNvCxnSpPr>
          <p:nvPr/>
        </p:nvCxnSpPr>
        <p:spPr>
          <a:xfrm>
            <a:off x="3576560" y="2832888"/>
            <a:ext cx="8074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79E36C99-B605-3244-8B81-ACB028650198}"/>
              </a:ext>
            </a:extLst>
          </p:cNvPr>
          <p:cNvSpPr txBox="1"/>
          <p:nvPr/>
        </p:nvSpPr>
        <p:spPr>
          <a:xfrm>
            <a:off x="3597047" y="2525111"/>
            <a:ext cx="797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Parental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A8B287C-D164-4246-810E-1771FDB20566}"/>
              </a:ext>
            </a:extLst>
          </p:cNvPr>
          <p:cNvSpPr txBox="1"/>
          <p:nvPr/>
        </p:nvSpPr>
        <p:spPr>
          <a:xfrm>
            <a:off x="7531687" y="2105647"/>
            <a:ext cx="1743183" cy="30777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Western blot 2</a:t>
            </a:r>
          </a:p>
        </p:txBody>
      </p:sp>
    </p:spTree>
    <p:extLst>
      <p:ext uri="{BB962C8B-B14F-4D97-AF65-F5344CB8AC3E}">
        <p14:creationId xmlns:p14="http://schemas.microsoft.com/office/powerpoint/2010/main" val="167660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7005</TotalTime>
  <Words>74</Words>
  <Application>Microsoft Macintosh PowerPoint</Application>
  <PresentationFormat>Widescreen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Western blot appears to confirm that we have a complete C2C12 parental cell Notch2 and Jag1 knockout</dc:title>
  <dc:creator>Santat, Leah A.</dc:creator>
  <cp:lastModifiedBy>Kuintzle, Rachael C.</cp:lastModifiedBy>
  <cp:revision>9</cp:revision>
  <dcterms:created xsi:type="dcterms:W3CDTF">2023-04-14T22:31:00Z</dcterms:created>
  <dcterms:modified xsi:type="dcterms:W3CDTF">2024-07-24T15:28:52Z</dcterms:modified>
</cp:coreProperties>
</file>